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C707A2E4-C999-4A4C-B797-E1E32F0CC65F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5E6FF78-E20B-47F3-B0F8-C381D8904B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7A2E4-C999-4A4C-B797-E1E32F0CC65F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6FF78-E20B-47F3-B0F8-C381D8904B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7A2E4-C999-4A4C-B797-E1E32F0CC65F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6FF78-E20B-47F3-B0F8-C381D8904B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707A2E4-C999-4A4C-B797-E1E32F0CC65F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5E6FF78-E20B-47F3-B0F8-C381D8904B9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C707A2E4-C999-4A4C-B797-E1E32F0CC65F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E5E6FF78-E20B-47F3-B0F8-C381D8904B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7A2E4-C999-4A4C-B797-E1E32F0CC65F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6FF78-E20B-47F3-B0F8-C381D8904B9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7A2E4-C999-4A4C-B797-E1E32F0CC65F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6FF78-E20B-47F3-B0F8-C381D8904B9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707A2E4-C999-4A4C-B797-E1E32F0CC65F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5E6FF78-E20B-47F3-B0F8-C381D8904B9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7A2E4-C999-4A4C-B797-E1E32F0CC65F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6FF78-E20B-47F3-B0F8-C381D8904B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707A2E4-C999-4A4C-B797-E1E32F0CC65F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5E6FF78-E20B-47F3-B0F8-C381D8904B9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707A2E4-C999-4A4C-B797-E1E32F0CC65F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5E6FF78-E20B-47F3-B0F8-C381D8904B9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707A2E4-C999-4A4C-B797-E1E32F0CC65F}" type="datetimeFigureOut">
              <a:rPr lang="en-US" smtClean="0"/>
              <a:pPr/>
              <a:t>2/17/2011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5E6FF78-E20B-47F3-B0F8-C381D8904B9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Net worth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Personal finance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NET WORTH = $58 billion</a:t>
            </a:r>
            <a:endParaRPr lang="en-US" dirty="0"/>
          </a:p>
        </p:txBody>
      </p:sp>
      <p:pic>
        <p:nvPicPr>
          <p:cNvPr id="4" name="Content Placeholder 3" descr="bill-gates-photo-1997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632874" y="1600200"/>
            <a:ext cx="5116251" cy="487362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Net Worth = $5.4 billion</a:t>
            </a:r>
            <a:endParaRPr lang="en-US" dirty="0"/>
          </a:p>
        </p:txBody>
      </p:sp>
      <p:pic>
        <p:nvPicPr>
          <p:cNvPr id="5" name="Content Placeholder 4" descr="steveweb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819400" y="1905000"/>
            <a:ext cx="3058160" cy="393192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Net Worth= $2.7 billion</a:t>
            </a:r>
            <a:endParaRPr lang="en-US" dirty="0"/>
          </a:p>
        </p:txBody>
      </p:sp>
      <p:pic>
        <p:nvPicPr>
          <p:cNvPr id="9" name="Content Placeholder 8" descr="oprah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286225" y="1600200"/>
            <a:ext cx="3809550" cy="487362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Net worth = $42 million</a:t>
            </a:r>
            <a:endParaRPr lang="en-US" dirty="0"/>
          </a:p>
        </p:txBody>
      </p:sp>
      <p:pic>
        <p:nvPicPr>
          <p:cNvPr id="4" name="Content Placeholder 3" descr="petyon mannong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603500" y="1655762"/>
            <a:ext cx="3175000" cy="47625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Net Worth = expected to exceed $1 billion this year.</a:t>
            </a:r>
            <a:endParaRPr lang="en-US" dirty="0"/>
          </a:p>
        </p:txBody>
      </p:sp>
      <p:pic>
        <p:nvPicPr>
          <p:cNvPr id="4" name="Content Placeholder 3" descr="tieger woods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571625" y="2536825"/>
            <a:ext cx="5238750" cy="300037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Net Worth = 5 million</a:t>
            </a:r>
            <a:endParaRPr lang="en-US" dirty="0"/>
          </a:p>
        </p:txBody>
      </p:sp>
      <p:pic>
        <p:nvPicPr>
          <p:cNvPr id="4" name="Content Placeholder 3" descr="bieber pic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276601" y="2133600"/>
            <a:ext cx="2362200" cy="31242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 Worth = </a:t>
            </a:r>
            <a:r>
              <a:rPr lang="en-US" smtClean="0"/>
              <a:t>1.3 million</a:t>
            </a:r>
            <a:endParaRPr lang="en-US" dirty="0"/>
          </a:p>
        </p:txBody>
      </p:sp>
      <p:pic>
        <p:nvPicPr>
          <p:cNvPr id="4" name="Content Placeholder 3" descr="barack-obama-1-sized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667000" y="1998662"/>
            <a:ext cx="3048000" cy="40767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41</TotalTime>
  <Words>50</Words>
  <Application>Microsoft Office PowerPoint</Application>
  <PresentationFormat>On-screen Show (4:3)</PresentationFormat>
  <Paragraphs>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Oriel</vt:lpstr>
      <vt:lpstr>Net worth</vt:lpstr>
      <vt:lpstr>NET WORTH = $58 billion</vt:lpstr>
      <vt:lpstr>Net Worth = $5.4 billion</vt:lpstr>
      <vt:lpstr>Net Worth= $2.7 billion</vt:lpstr>
      <vt:lpstr>Net worth = $42 million</vt:lpstr>
      <vt:lpstr>Net Worth = expected to exceed $1 billion this year.</vt:lpstr>
      <vt:lpstr>Net Worth = 5 million</vt:lpstr>
      <vt:lpstr>NET Worth = 1.3 million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Net worth</dc:title>
  <dc:creator>amason</dc:creator>
  <cp:lastModifiedBy>amason</cp:lastModifiedBy>
  <cp:revision>5</cp:revision>
  <dcterms:created xsi:type="dcterms:W3CDTF">2009-08-21T17:09:42Z</dcterms:created>
  <dcterms:modified xsi:type="dcterms:W3CDTF">2011-02-17T19:24:44Z</dcterms:modified>
</cp:coreProperties>
</file>